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60" r:id="rId3"/>
    <p:sldId id="261" r:id="rId4"/>
    <p:sldId id="259" r:id="rId5"/>
    <p:sldId id="272" r:id="rId6"/>
    <p:sldId id="274" r:id="rId7"/>
    <p:sldId id="273" r:id="rId8"/>
    <p:sldId id="269" r:id="rId9"/>
    <p:sldId id="262" r:id="rId10"/>
    <p:sldId id="265" r:id="rId11"/>
    <p:sldId id="264" r:id="rId12"/>
    <p:sldId id="263" r:id="rId13"/>
    <p:sldId id="266" r:id="rId14"/>
    <p:sldId id="267" r:id="rId15"/>
    <p:sldId id="268" r:id="rId16"/>
    <p:sldId id="270" r:id="rId17"/>
    <p:sldId id="271" r:id="rId18"/>
  </p:sldIdLst>
  <p:sldSz cx="9144000" cy="6858000" type="screen4x3"/>
  <p:notesSz cx="6858000" cy="9144000"/>
  <p:embeddedFontLst>
    <p:embeddedFont>
      <p:font typeface="Mitzvah" pitchFamily="2" charset="0"/>
      <p:regular r:id="rId19"/>
    </p:embeddedFont>
    <p:embeddedFont>
      <p:font typeface="Arial Black" panose="020B0A04020102090204" pitchFamily="34" charset="0"/>
      <p:bold r:id="rId20"/>
      <p:italic r:id="rId21"/>
    </p:embeddedFont>
    <p:embeddedFont>
      <p:font typeface="MaidenWord" panose="00000400000000000000" pitchFamily="2" charset="0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B6414"/>
    <a:srgbClr val="B67D16"/>
    <a:srgbClr val="CC3300"/>
    <a:srgbClr val="996600"/>
    <a:srgbClr val="EAD536"/>
    <a:srgbClr val="BC921A"/>
    <a:srgbClr val="993300"/>
    <a:srgbClr val="7A0029"/>
    <a:srgbClr val="D59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59" d="100"/>
          <a:sy n="59" d="100"/>
        </p:scale>
        <p:origin x="912" y="-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0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8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8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1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EEE1-9A8B-41A4-A0AC-A6728E83198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09005" y="68237"/>
            <a:ext cx="8107197" cy="6789763"/>
            <a:chOff x="409005" y="68237"/>
            <a:chExt cx="8107197" cy="7024295"/>
          </a:xfrm>
          <a:effectLst>
            <a:outerShdw blurRad="152400" dist="381000" dir="2700000" algn="tl" rotWithShape="0">
              <a:prstClr val="black">
                <a:alpha val="25000"/>
              </a:prstClr>
            </a:outerShdw>
          </a:effectLst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7084594" y="293706"/>
              <a:ext cx="831855" cy="127275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6877444" y="5964086"/>
              <a:ext cx="1039005" cy="932955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1199495" y="68237"/>
              <a:ext cx="842247" cy="1173708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5" t="14708" r="8000" b="15108"/>
            <a:stretch/>
          </p:blipFill>
          <p:spPr>
            <a:xfrm>
              <a:off x="409005" y="773946"/>
              <a:ext cx="8107197" cy="5497859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739036" y="5796339"/>
              <a:ext cx="2041742" cy="1296193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6221307" y="5837484"/>
              <a:ext cx="2210364" cy="22352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769489" y="2133428"/>
            <a:ext cx="3497190" cy="1569660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80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2 Kings</a:t>
            </a:r>
            <a:endParaRPr lang="en-US" sz="80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0885" y="3843699"/>
            <a:ext cx="359272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66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11-13</a:t>
            </a:r>
            <a:endParaRPr lang="en-US" sz="66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2540000" y="502025"/>
            <a:ext cx="42559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free CD of this message will be available immediately following the service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2753" y="5587674"/>
            <a:ext cx="4255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podcast will also be available later this week at calvaryokc.com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120422" y="24923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159022" y="24288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4943141" y="1263895"/>
            <a:ext cx="404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Jehoshaphat, 871-847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562141" y="964700"/>
            <a:ext cx="303459" cy="963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4253492" y="1391692"/>
            <a:ext cx="304800" cy="2407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382471" y="1295400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Ahaziah, 853-852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249643" y="1633506"/>
            <a:ext cx="307178" cy="57629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" y="171397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852-841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4563420" y="1929148"/>
            <a:ext cx="303459" cy="40880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967630" y="1899836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847-840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4249643" y="2209800"/>
            <a:ext cx="307178" cy="102094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81000" y="251013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Jehu, 841-814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1" name="Rectangle 31"/>
          <p:cNvSpPr>
            <a:spLocks noChangeArrowheads="1"/>
          </p:cNvSpPr>
          <p:nvPr/>
        </p:nvSpPr>
        <p:spPr bwMode="auto">
          <a:xfrm>
            <a:off x="4564856" y="2342051"/>
            <a:ext cx="303459" cy="9786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964376" y="220980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Azariah, 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4560660" y="2438276"/>
            <a:ext cx="303459" cy="33786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4965776" y="245828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Athaliah, 840-835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5" name="6-Point Star 44"/>
          <p:cNvSpPr/>
          <p:nvPr/>
        </p:nvSpPr>
        <p:spPr>
          <a:xfrm>
            <a:off x="4551848" y="5848961"/>
            <a:ext cx="687003" cy="687003"/>
          </a:xfrm>
          <a:prstGeom prst="star6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6-Point Star 46"/>
          <p:cNvSpPr/>
          <p:nvPr/>
        </p:nvSpPr>
        <p:spPr>
          <a:xfrm>
            <a:off x="5240500" y="5847485"/>
            <a:ext cx="687003" cy="687003"/>
          </a:xfrm>
          <a:prstGeom prst="star6">
            <a:avLst/>
          </a:prstGeom>
          <a:gradFill flip="none" rotWithShape="1">
            <a:gsLst>
              <a:gs pos="61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6-Point Star 47"/>
          <p:cNvSpPr/>
          <p:nvPr/>
        </p:nvSpPr>
        <p:spPr>
          <a:xfrm>
            <a:off x="5931115" y="5846773"/>
            <a:ext cx="687003" cy="687003"/>
          </a:xfrm>
          <a:prstGeom prst="star6">
            <a:avLst/>
          </a:prstGeom>
          <a:gradFill>
            <a:gsLst>
              <a:gs pos="43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6-Point Star 46"/>
          <p:cNvSpPr/>
          <p:nvPr/>
        </p:nvSpPr>
        <p:spPr>
          <a:xfrm>
            <a:off x="6631818" y="5841218"/>
            <a:ext cx="357815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348214 w 687003"/>
              <a:gd name="connsiteY4" fmla="*/ 369103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348214 w 687003"/>
              <a:gd name="connsiteY4" fmla="*/ 369103 h 687003"/>
              <a:gd name="connsiteX5" fmla="*/ 352129 w 687003"/>
              <a:gd name="connsiteY5" fmla="*/ 448756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342882 w 458004"/>
              <a:gd name="connsiteY3" fmla="*/ 198061 h 687003"/>
              <a:gd name="connsiteX4" fmla="*/ 348214 w 458004"/>
              <a:gd name="connsiteY4" fmla="*/ 369103 h 687003"/>
              <a:gd name="connsiteX5" fmla="*/ 352129 w 458004"/>
              <a:gd name="connsiteY5" fmla="*/ 448756 h 687003"/>
              <a:gd name="connsiteX6" fmla="*/ 351504 w 458004"/>
              <a:gd name="connsiteY6" fmla="*/ 511963 h 687003"/>
              <a:gd name="connsiteX7" fmla="*/ 458004 w 458004"/>
              <a:gd name="connsiteY7" fmla="*/ 515255 h 687003"/>
              <a:gd name="connsiteX8" fmla="*/ 343502 w 458004"/>
              <a:gd name="connsiteY8" fmla="*/ 687003 h 687003"/>
              <a:gd name="connsiteX9" fmla="*/ 228999 w 458004"/>
              <a:gd name="connsiteY9" fmla="*/ 515255 h 687003"/>
              <a:gd name="connsiteX10" fmla="*/ 0 w 458004"/>
              <a:gd name="connsiteY10" fmla="*/ 515252 h 687003"/>
              <a:gd name="connsiteX11" fmla="*/ 114497 w 458004"/>
              <a:gd name="connsiteY11" fmla="*/ 343502 h 687003"/>
              <a:gd name="connsiteX12" fmla="*/ 0 w 458004"/>
              <a:gd name="connsiteY12" fmla="*/ 171751 h 687003"/>
              <a:gd name="connsiteX0" fmla="*/ 0 w 352129"/>
              <a:gd name="connsiteY0" fmla="*/ 171751 h 687003"/>
              <a:gd name="connsiteX1" fmla="*/ 228999 w 352129"/>
              <a:gd name="connsiteY1" fmla="*/ 171748 h 687003"/>
              <a:gd name="connsiteX2" fmla="*/ 343502 w 352129"/>
              <a:gd name="connsiteY2" fmla="*/ 0 h 687003"/>
              <a:gd name="connsiteX3" fmla="*/ 342882 w 352129"/>
              <a:gd name="connsiteY3" fmla="*/ 198061 h 687003"/>
              <a:gd name="connsiteX4" fmla="*/ 348214 w 352129"/>
              <a:gd name="connsiteY4" fmla="*/ 369103 h 687003"/>
              <a:gd name="connsiteX5" fmla="*/ 352129 w 352129"/>
              <a:gd name="connsiteY5" fmla="*/ 448756 h 687003"/>
              <a:gd name="connsiteX6" fmla="*/ 351504 w 352129"/>
              <a:gd name="connsiteY6" fmla="*/ 511963 h 687003"/>
              <a:gd name="connsiteX7" fmla="*/ 349460 w 352129"/>
              <a:gd name="connsiteY7" fmla="*/ 548147 h 687003"/>
              <a:gd name="connsiteX8" fmla="*/ 343502 w 352129"/>
              <a:gd name="connsiteY8" fmla="*/ 687003 h 687003"/>
              <a:gd name="connsiteX9" fmla="*/ 228999 w 352129"/>
              <a:gd name="connsiteY9" fmla="*/ 515255 h 687003"/>
              <a:gd name="connsiteX10" fmla="*/ 0 w 352129"/>
              <a:gd name="connsiteY10" fmla="*/ 515252 h 687003"/>
              <a:gd name="connsiteX11" fmla="*/ 114497 w 352129"/>
              <a:gd name="connsiteY11" fmla="*/ 343502 h 687003"/>
              <a:gd name="connsiteX12" fmla="*/ 0 w 352129"/>
              <a:gd name="connsiteY12" fmla="*/ 171751 h 687003"/>
              <a:gd name="connsiteX0" fmla="*/ 0 w 351504"/>
              <a:gd name="connsiteY0" fmla="*/ 171751 h 687003"/>
              <a:gd name="connsiteX1" fmla="*/ 228999 w 351504"/>
              <a:gd name="connsiteY1" fmla="*/ 171748 h 687003"/>
              <a:gd name="connsiteX2" fmla="*/ 343502 w 351504"/>
              <a:gd name="connsiteY2" fmla="*/ 0 h 687003"/>
              <a:gd name="connsiteX3" fmla="*/ 342882 w 351504"/>
              <a:gd name="connsiteY3" fmla="*/ 198061 h 687003"/>
              <a:gd name="connsiteX4" fmla="*/ 348214 w 351504"/>
              <a:gd name="connsiteY4" fmla="*/ 369103 h 687003"/>
              <a:gd name="connsiteX5" fmla="*/ 351504 w 351504"/>
              <a:gd name="connsiteY5" fmla="*/ 511963 h 687003"/>
              <a:gd name="connsiteX6" fmla="*/ 349460 w 351504"/>
              <a:gd name="connsiteY6" fmla="*/ 548147 h 687003"/>
              <a:gd name="connsiteX7" fmla="*/ 343502 w 351504"/>
              <a:gd name="connsiteY7" fmla="*/ 687003 h 687003"/>
              <a:gd name="connsiteX8" fmla="*/ 228999 w 351504"/>
              <a:gd name="connsiteY8" fmla="*/ 515255 h 687003"/>
              <a:gd name="connsiteX9" fmla="*/ 0 w 351504"/>
              <a:gd name="connsiteY9" fmla="*/ 515252 h 687003"/>
              <a:gd name="connsiteX10" fmla="*/ 114497 w 351504"/>
              <a:gd name="connsiteY10" fmla="*/ 343502 h 687003"/>
              <a:gd name="connsiteX11" fmla="*/ 0 w 351504"/>
              <a:gd name="connsiteY11" fmla="*/ 171751 h 687003"/>
              <a:gd name="connsiteX0" fmla="*/ 0 w 351504"/>
              <a:gd name="connsiteY0" fmla="*/ 171751 h 687003"/>
              <a:gd name="connsiteX1" fmla="*/ 228999 w 351504"/>
              <a:gd name="connsiteY1" fmla="*/ 171748 h 687003"/>
              <a:gd name="connsiteX2" fmla="*/ 343502 w 351504"/>
              <a:gd name="connsiteY2" fmla="*/ 0 h 687003"/>
              <a:gd name="connsiteX3" fmla="*/ 342882 w 351504"/>
              <a:gd name="connsiteY3" fmla="*/ 198061 h 687003"/>
              <a:gd name="connsiteX4" fmla="*/ 351504 w 351504"/>
              <a:gd name="connsiteY4" fmla="*/ 511963 h 687003"/>
              <a:gd name="connsiteX5" fmla="*/ 349460 w 351504"/>
              <a:gd name="connsiteY5" fmla="*/ 548147 h 687003"/>
              <a:gd name="connsiteX6" fmla="*/ 343502 w 351504"/>
              <a:gd name="connsiteY6" fmla="*/ 687003 h 687003"/>
              <a:gd name="connsiteX7" fmla="*/ 228999 w 351504"/>
              <a:gd name="connsiteY7" fmla="*/ 515255 h 687003"/>
              <a:gd name="connsiteX8" fmla="*/ 0 w 351504"/>
              <a:gd name="connsiteY8" fmla="*/ 515252 h 687003"/>
              <a:gd name="connsiteX9" fmla="*/ 114497 w 351504"/>
              <a:gd name="connsiteY9" fmla="*/ 343502 h 687003"/>
              <a:gd name="connsiteX10" fmla="*/ 0 w 351504"/>
              <a:gd name="connsiteY10" fmla="*/ 171751 h 687003"/>
              <a:gd name="connsiteX0" fmla="*/ 0 w 349460"/>
              <a:gd name="connsiteY0" fmla="*/ 171751 h 687003"/>
              <a:gd name="connsiteX1" fmla="*/ 228999 w 349460"/>
              <a:gd name="connsiteY1" fmla="*/ 171748 h 687003"/>
              <a:gd name="connsiteX2" fmla="*/ 343502 w 349460"/>
              <a:gd name="connsiteY2" fmla="*/ 0 h 687003"/>
              <a:gd name="connsiteX3" fmla="*/ 342882 w 349460"/>
              <a:gd name="connsiteY3" fmla="*/ 198061 h 687003"/>
              <a:gd name="connsiteX4" fmla="*/ 349460 w 349460"/>
              <a:gd name="connsiteY4" fmla="*/ 548147 h 687003"/>
              <a:gd name="connsiteX5" fmla="*/ 343502 w 349460"/>
              <a:gd name="connsiteY5" fmla="*/ 687003 h 687003"/>
              <a:gd name="connsiteX6" fmla="*/ 228999 w 349460"/>
              <a:gd name="connsiteY6" fmla="*/ 515255 h 687003"/>
              <a:gd name="connsiteX7" fmla="*/ 0 w 349460"/>
              <a:gd name="connsiteY7" fmla="*/ 515252 h 687003"/>
              <a:gd name="connsiteX8" fmla="*/ 114497 w 349460"/>
              <a:gd name="connsiteY8" fmla="*/ 343502 h 687003"/>
              <a:gd name="connsiteX9" fmla="*/ 0 w 349460"/>
              <a:gd name="connsiteY9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2882 w 343502"/>
              <a:gd name="connsiteY3" fmla="*/ 198061 h 687003"/>
              <a:gd name="connsiteX4" fmla="*/ 343502 w 343502"/>
              <a:gd name="connsiteY4" fmla="*/ 687003 h 687003"/>
              <a:gd name="connsiteX5" fmla="*/ 228999 w 343502"/>
              <a:gd name="connsiteY5" fmla="*/ 515255 h 687003"/>
              <a:gd name="connsiteX6" fmla="*/ 0 w 343502"/>
              <a:gd name="connsiteY6" fmla="*/ 515252 h 687003"/>
              <a:gd name="connsiteX7" fmla="*/ 114497 w 343502"/>
              <a:gd name="connsiteY7" fmla="*/ 343502 h 687003"/>
              <a:gd name="connsiteX8" fmla="*/ 0 w 343502"/>
              <a:gd name="connsiteY8" fmla="*/ 171751 h 687003"/>
              <a:gd name="connsiteX0" fmla="*/ 0 w 357815"/>
              <a:gd name="connsiteY0" fmla="*/ 171751 h 687003"/>
              <a:gd name="connsiteX1" fmla="*/ 228999 w 357815"/>
              <a:gd name="connsiteY1" fmla="*/ 171748 h 687003"/>
              <a:gd name="connsiteX2" fmla="*/ 343502 w 357815"/>
              <a:gd name="connsiteY2" fmla="*/ 0 h 687003"/>
              <a:gd name="connsiteX3" fmla="*/ 343502 w 357815"/>
              <a:gd name="connsiteY3" fmla="*/ 687003 h 687003"/>
              <a:gd name="connsiteX4" fmla="*/ 228999 w 357815"/>
              <a:gd name="connsiteY4" fmla="*/ 515255 h 687003"/>
              <a:gd name="connsiteX5" fmla="*/ 0 w 357815"/>
              <a:gd name="connsiteY5" fmla="*/ 515252 h 687003"/>
              <a:gd name="connsiteX6" fmla="*/ 114497 w 357815"/>
              <a:gd name="connsiteY6" fmla="*/ 343502 h 687003"/>
              <a:gd name="connsiteX7" fmla="*/ 0 w 357815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815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cubicBezTo>
                  <a:pt x="362586" y="85876"/>
                  <a:pt x="362586" y="601127"/>
                  <a:pt x="343502" y="687003"/>
                </a:cubicBez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4565863" y="2777908"/>
            <a:ext cx="303459" cy="140220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52" name="Text Box 30"/>
          <p:cNvSpPr txBox="1">
            <a:spLocks noChangeArrowheads="1"/>
          </p:cNvSpPr>
          <p:nvPr/>
        </p:nvSpPr>
        <p:spPr bwMode="auto">
          <a:xfrm>
            <a:off x="4970979" y="3272135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Joash, 835-796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21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7" grpId="0"/>
      <p:bldP spid="28" grpId="0" animBg="1"/>
      <p:bldP spid="29" grpId="0" animBg="1"/>
      <p:bldP spid="31" grpId="0"/>
      <p:bldP spid="32" grpId="0" animBg="1"/>
      <p:bldP spid="33" grpId="0"/>
      <p:bldP spid="35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7" grpId="0" animBg="1"/>
      <p:bldP spid="48" grpId="0" animBg="1"/>
      <p:bldP spid="50" grpId="0" animBg="1"/>
      <p:bldP spid="50" grpId="1" animBg="1"/>
      <p:bldP spid="51" grpId="0" animBg="1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5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120422" y="24923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159022" y="24288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4943141" y="1263895"/>
            <a:ext cx="404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Jehoshaphat, 871-847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562141" y="964700"/>
            <a:ext cx="303459" cy="963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4253492" y="1391692"/>
            <a:ext cx="304800" cy="2407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382471" y="1295400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Ahaziah, 853-852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249643" y="1633506"/>
            <a:ext cx="307178" cy="57629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" y="171397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852-841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4563420" y="1929148"/>
            <a:ext cx="303459" cy="40880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967630" y="1899836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847-840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4249643" y="2209800"/>
            <a:ext cx="307178" cy="102094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81000" y="251013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Jehu, 841-814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1" name="Rectangle 31"/>
          <p:cNvSpPr>
            <a:spLocks noChangeArrowheads="1"/>
          </p:cNvSpPr>
          <p:nvPr/>
        </p:nvSpPr>
        <p:spPr bwMode="auto">
          <a:xfrm>
            <a:off x="4564856" y="2342051"/>
            <a:ext cx="303459" cy="9786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964376" y="220980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Azariah, 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4560660" y="2438276"/>
            <a:ext cx="303459" cy="33786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4965776" y="245828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Athaliah, 840-835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4565863" y="2777908"/>
            <a:ext cx="303459" cy="140220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52" name="Text Box 30"/>
          <p:cNvSpPr txBox="1">
            <a:spLocks noChangeArrowheads="1"/>
          </p:cNvSpPr>
          <p:nvPr/>
        </p:nvSpPr>
        <p:spPr bwMode="auto">
          <a:xfrm>
            <a:off x="4970979" y="3272135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Joash, 835-796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4249643" y="3231506"/>
            <a:ext cx="307178" cy="79552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81000" y="3533391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Jehoahaz, 814-798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4" name="6-Point Star 53"/>
          <p:cNvSpPr/>
          <p:nvPr/>
        </p:nvSpPr>
        <p:spPr>
          <a:xfrm>
            <a:off x="4546208" y="5848961"/>
            <a:ext cx="687003" cy="687003"/>
          </a:xfrm>
          <a:prstGeom prst="star6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6-Point Star 44"/>
          <p:cNvSpPr/>
          <p:nvPr/>
        </p:nvSpPr>
        <p:spPr>
          <a:xfrm>
            <a:off x="5240500" y="5847485"/>
            <a:ext cx="343502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444683 w 687003"/>
              <a:gd name="connsiteY4" fmla="*/ 164585 h 687003"/>
              <a:gd name="connsiteX5" fmla="*/ 687003 w 687003"/>
              <a:gd name="connsiteY5" fmla="*/ 171751 h 687003"/>
              <a:gd name="connsiteX6" fmla="*/ 572506 w 687003"/>
              <a:gd name="connsiteY6" fmla="*/ 343502 h 687003"/>
              <a:gd name="connsiteX7" fmla="*/ 687003 w 687003"/>
              <a:gd name="connsiteY7" fmla="*/ 515252 h 687003"/>
              <a:gd name="connsiteX8" fmla="*/ 458004 w 687003"/>
              <a:gd name="connsiteY8" fmla="*/ 515255 h 687003"/>
              <a:gd name="connsiteX9" fmla="*/ 343502 w 687003"/>
              <a:gd name="connsiteY9" fmla="*/ 687003 h 687003"/>
              <a:gd name="connsiteX10" fmla="*/ 228999 w 687003"/>
              <a:gd name="connsiteY10" fmla="*/ 515255 h 687003"/>
              <a:gd name="connsiteX11" fmla="*/ 0 w 687003"/>
              <a:gd name="connsiteY11" fmla="*/ 515252 h 687003"/>
              <a:gd name="connsiteX12" fmla="*/ 114497 w 687003"/>
              <a:gd name="connsiteY12" fmla="*/ 343502 h 687003"/>
              <a:gd name="connsiteX13" fmla="*/ 0 w 687003"/>
              <a:gd name="connsiteY13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572506 w 687003"/>
              <a:gd name="connsiteY4" fmla="*/ 343502 h 687003"/>
              <a:gd name="connsiteX5" fmla="*/ 687003 w 687003"/>
              <a:gd name="connsiteY5" fmla="*/ 515252 h 687003"/>
              <a:gd name="connsiteX6" fmla="*/ 458004 w 687003"/>
              <a:gd name="connsiteY6" fmla="*/ 515255 h 687003"/>
              <a:gd name="connsiteX7" fmla="*/ 343502 w 687003"/>
              <a:gd name="connsiteY7" fmla="*/ 687003 h 687003"/>
              <a:gd name="connsiteX8" fmla="*/ 228999 w 687003"/>
              <a:gd name="connsiteY8" fmla="*/ 515255 h 687003"/>
              <a:gd name="connsiteX9" fmla="*/ 0 w 687003"/>
              <a:gd name="connsiteY9" fmla="*/ 515252 h 687003"/>
              <a:gd name="connsiteX10" fmla="*/ 114497 w 687003"/>
              <a:gd name="connsiteY10" fmla="*/ 343502 h 687003"/>
              <a:gd name="connsiteX11" fmla="*/ 0 w 687003"/>
              <a:gd name="connsiteY11" fmla="*/ 171751 h 687003"/>
              <a:gd name="connsiteX0" fmla="*/ 0 w 572506"/>
              <a:gd name="connsiteY0" fmla="*/ 171751 h 687003"/>
              <a:gd name="connsiteX1" fmla="*/ 228999 w 572506"/>
              <a:gd name="connsiteY1" fmla="*/ 171748 h 687003"/>
              <a:gd name="connsiteX2" fmla="*/ 343502 w 572506"/>
              <a:gd name="connsiteY2" fmla="*/ 0 h 687003"/>
              <a:gd name="connsiteX3" fmla="*/ 458004 w 572506"/>
              <a:gd name="connsiteY3" fmla="*/ 171748 h 687003"/>
              <a:gd name="connsiteX4" fmla="*/ 572506 w 572506"/>
              <a:gd name="connsiteY4" fmla="*/ 343502 h 687003"/>
              <a:gd name="connsiteX5" fmla="*/ 458004 w 572506"/>
              <a:gd name="connsiteY5" fmla="*/ 515255 h 687003"/>
              <a:gd name="connsiteX6" fmla="*/ 343502 w 572506"/>
              <a:gd name="connsiteY6" fmla="*/ 687003 h 687003"/>
              <a:gd name="connsiteX7" fmla="*/ 228999 w 572506"/>
              <a:gd name="connsiteY7" fmla="*/ 515255 h 687003"/>
              <a:gd name="connsiteX8" fmla="*/ 0 w 572506"/>
              <a:gd name="connsiteY8" fmla="*/ 515252 h 687003"/>
              <a:gd name="connsiteX9" fmla="*/ 114497 w 572506"/>
              <a:gd name="connsiteY9" fmla="*/ 343502 h 687003"/>
              <a:gd name="connsiteX10" fmla="*/ 0 w 572506"/>
              <a:gd name="connsiteY10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171748 h 687003"/>
              <a:gd name="connsiteX4" fmla="*/ 458004 w 458004"/>
              <a:gd name="connsiteY4" fmla="*/ 515255 h 687003"/>
              <a:gd name="connsiteX5" fmla="*/ 343502 w 458004"/>
              <a:gd name="connsiteY5" fmla="*/ 687003 h 687003"/>
              <a:gd name="connsiteX6" fmla="*/ 228999 w 458004"/>
              <a:gd name="connsiteY6" fmla="*/ 515255 h 687003"/>
              <a:gd name="connsiteX7" fmla="*/ 0 w 458004"/>
              <a:gd name="connsiteY7" fmla="*/ 515252 h 687003"/>
              <a:gd name="connsiteX8" fmla="*/ 114497 w 458004"/>
              <a:gd name="connsiteY8" fmla="*/ 343502 h 687003"/>
              <a:gd name="connsiteX9" fmla="*/ 0 w 458004"/>
              <a:gd name="connsiteY9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515255 h 687003"/>
              <a:gd name="connsiteX4" fmla="*/ 343502 w 458004"/>
              <a:gd name="connsiteY4" fmla="*/ 687003 h 687003"/>
              <a:gd name="connsiteX5" fmla="*/ 228999 w 458004"/>
              <a:gd name="connsiteY5" fmla="*/ 515255 h 687003"/>
              <a:gd name="connsiteX6" fmla="*/ 0 w 458004"/>
              <a:gd name="connsiteY6" fmla="*/ 515252 h 687003"/>
              <a:gd name="connsiteX7" fmla="*/ 114497 w 458004"/>
              <a:gd name="connsiteY7" fmla="*/ 343502 h 687003"/>
              <a:gd name="connsiteX8" fmla="*/ 0 w 458004"/>
              <a:gd name="connsiteY8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3502 w 343502"/>
              <a:gd name="connsiteY3" fmla="*/ 687003 h 687003"/>
              <a:gd name="connsiteX4" fmla="*/ 228999 w 343502"/>
              <a:gd name="connsiteY4" fmla="*/ 515255 h 687003"/>
              <a:gd name="connsiteX5" fmla="*/ 0 w 343502"/>
              <a:gd name="connsiteY5" fmla="*/ 515252 h 687003"/>
              <a:gd name="connsiteX6" fmla="*/ 114497 w 343502"/>
              <a:gd name="connsiteY6" fmla="*/ 343502 h 687003"/>
              <a:gd name="connsiteX7" fmla="*/ 0 w 343502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502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lnTo>
                  <a:pt x="343502" y="687003"/>
                </a:ln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gradFill flip="none" rotWithShape="1">
            <a:gsLst>
              <a:gs pos="61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0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7" grpId="0"/>
      <p:bldP spid="28" grpId="0" animBg="1"/>
      <p:bldP spid="29" grpId="0" animBg="1"/>
      <p:bldP spid="31" grpId="0"/>
      <p:bldP spid="32" grpId="0" animBg="1"/>
      <p:bldP spid="33" grpId="0"/>
      <p:bldP spid="35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51" grpId="0" animBg="1"/>
      <p:bldP spid="52" grpId="0"/>
      <p:bldP spid="46" grpId="0" animBg="1"/>
      <p:bldP spid="53" grpId="0"/>
      <p:bldP spid="54" grpId="0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9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Wooden image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KJV,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groves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denWord" panose="00000400000000000000" pitchFamily="2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2770" y="1408331"/>
            <a:ext cx="7964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Literally,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Asherah</a:t>
            </a:r>
          </a:p>
        </p:txBody>
      </p:sp>
    </p:spTree>
    <p:extLst>
      <p:ext uri="{BB962C8B-B14F-4D97-AF65-F5344CB8AC3E}">
        <p14:creationId xmlns:p14="http://schemas.microsoft.com/office/powerpoint/2010/main" val="4090007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33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120422" y="24923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159022" y="24288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4943141" y="1263895"/>
            <a:ext cx="404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Jehoshaphat, 871-847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562141" y="964700"/>
            <a:ext cx="303459" cy="963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4253492" y="1391692"/>
            <a:ext cx="304800" cy="2407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382471" y="1295400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Ahaziah, 853-852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249643" y="1633506"/>
            <a:ext cx="307178" cy="57629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" y="171397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852-841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4563420" y="1929148"/>
            <a:ext cx="303459" cy="40880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967630" y="1899836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847-840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4249643" y="2209800"/>
            <a:ext cx="307178" cy="102094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81000" y="251013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Jehu, 841-814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1" name="Rectangle 31"/>
          <p:cNvSpPr>
            <a:spLocks noChangeArrowheads="1"/>
          </p:cNvSpPr>
          <p:nvPr/>
        </p:nvSpPr>
        <p:spPr bwMode="auto">
          <a:xfrm>
            <a:off x="4564856" y="2342051"/>
            <a:ext cx="303459" cy="9786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964376" y="220980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Azariah, 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4560660" y="2438276"/>
            <a:ext cx="303459" cy="33786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4965776" y="245828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Athaliah, 840-835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4565863" y="2777908"/>
            <a:ext cx="303459" cy="140220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52" name="Text Box 30"/>
          <p:cNvSpPr txBox="1">
            <a:spLocks noChangeArrowheads="1"/>
          </p:cNvSpPr>
          <p:nvPr/>
        </p:nvSpPr>
        <p:spPr bwMode="auto">
          <a:xfrm>
            <a:off x="4970979" y="3272135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Joash, 835-796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4249643" y="3231506"/>
            <a:ext cx="307178" cy="79552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81000" y="3533391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Jehoahaz, 814-798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4" name="6-Point Star 53"/>
          <p:cNvSpPr/>
          <p:nvPr/>
        </p:nvSpPr>
        <p:spPr>
          <a:xfrm>
            <a:off x="4546208" y="5848961"/>
            <a:ext cx="687003" cy="687003"/>
          </a:xfrm>
          <a:prstGeom prst="star6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6-Point Star 44"/>
          <p:cNvSpPr/>
          <p:nvPr/>
        </p:nvSpPr>
        <p:spPr>
          <a:xfrm>
            <a:off x="5240500" y="5847485"/>
            <a:ext cx="343502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444683 w 687003"/>
              <a:gd name="connsiteY4" fmla="*/ 164585 h 687003"/>
              <a:gd name="connsiteX5" fmla="*/ 687003 w 687003"/>
              <a:gd name="connsiteY5" fmla="*/ 171751 h 687003"/>
              <a:gd name="connsiteX6" fmla="*/ 572506 w 687003"/>
              <a:gd name="connsiteY6" fmla="*/ 343502 h 687003"/>
              <a:gd name="connsiteX7" fmla="*/ 687003 w 687003"/>
              <a:gd name="connsiteY7" fmla="*/ 515252 h 687003"/>
              <a:gd name="connsiteX8" fmla="*/ 458004 w 687003"/>
              <a:gd name="connsiteY8" fmla="*/ 515255 h 687003"/>
              <a:gd name="connsiteX9" fmla="*/ 343502 w 687003"/>
              <a:gd name="connsiteY9" fmla="*/ 687003 h 687003"/>
              <a:gd name="connsiteX10" fmla="*/ 228999 w 687003"/>
              <a:gd name="connsiteY10" fmla="*/ 515255 h 687003"/>
              <a:gd name="connsiteX11" fmla="*/ 0 w 687003"/>
              <a:gd name="connsiteY11" fmla="*/ 515252 h 687003"/>
              <a:gd name="connsiteX12" fmla="*/ 114497 w 687003"/>
              <a:gd name="connsiteY12" fmla="*/ 343502 h 687003"/>
              <a:gd name="connsiteX13" fmla="*/ 0 w 687003"/>
              <a:gd name="connsiteY13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572506 w 687003"/>
              <a:gd name="connsiteY4" fmla="*/ 343502 h 687003"/>
              <a:gd name="connsiteX5" fmla="*/ 687003 w 687003"/>
              <a:gd name="connsiteY5" fmla="*/ 515252 h 687003"/>
              <a:gd name="connsiteX6" fmla="*/ 458004 w 687003"/>
              <a:gd name="connsiteY6" fmla="*/ 515255 h 687003"/>
              <a:gd name="connsiteX7" fmla="*/ 343502 w 687003"/>
              <a:gd name="connsiteY7" fmla="*/ 687003 h 687003"/>
              <a:gd name="connsiteX8" fmla="*/ 228999 w 687003"/>
              <a:gd name="connsiteY8" fmla="*/ 515255 h 687003"/>
              <a:gd name="connsiteX9" fmla="*/ 0 w 687003"/>
              <a:gd name="connsiteY9" fmla="*/ 515252 h 687003"/>
              <a:gd name="connsiteX10" fmla="*/ 114497 w 687003"/>
              <a:gd name="connsiteY10" fmla="*/ 343502 h 687003"/>
              <a:gd name="connsiteX11" fmla="*/ 0 w 687003"/>
              <a:gd name="connsiteY11" fmla="*/ 171751 h 687003"/>
              <a:gd name="connsiteX0" fmla="*/ 0 w 572506"/>
              <a:gd name="connsiteY0" fmla="*/ 171751 h 687003"/>
              <a:gd name="connsiteX1" fmla="*/ 228999 w 572506"/>
              <a:gd name="connsiteY1" fmla="*/ 171748 h 687003"/>
              <a:gd name="connsiteX2" fmla="*/ 343502 w 572506"/>
              <a:gd name="connsiteY2" fmla="*/ 0 h 687003"/>
              <a:gd name="connsiteX3" fmla="*/ 458004 w 572506"/>
              <a:gd name="connsiteY3" fmla="*/ 171748 h 687003"/>
              <a:gd name="connsiteX4" fmla="*/ 572506 w 572506"/>
              <a:gd name="connsiteY4" fmla="*/ 343502 h 687003"/>
              <a:gd name="connsiteX5" fmla="*/ 458004 w 572506"/>
              <a:gd name="connsiteY5" fmla="*/ 515255 h 687003"/>
              <a:gd name="connsiteX6" fmla="*/ 343502 w 572506"/>
              <a:gd name="connsiteY6" fmla="*/ 687003 h 687003"/>
              <a:gd name="connsiteX7" fmla="*/ 228999 w 572506"/>
              <a:gd name="connsiteY7" fmla="*/ 515255 h 687003"/>
              <a:gd name="connsiteX8" fmla="*/ 0 w 572506"/>
              <a:gd name="connsiteY8" fmla="*/ 515252 h 687003"/>
              <a:gd name="connsiteX9" fmla="*/ 114497 w 572506"/>
              <a:gd name="connsiteY9" fmla="*/ 343502 h 687003"/>
              <a:gd name="connsiteX10" fmla="*/ 0 w 572506"/>
              <a:gd name="connsiteY10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171748 h 687003"/>
              <a:gd name="connsiteX4" fmla="*/ 458004 w 458004"/>
              <a:gd name="connsiteY4" fmla="*/ 515255 h 687003"/>
              <a:gd name="connsiteX5" fmla="*/ 343502 w 458004"/>
              <a:gd name="connsiteY5" fmla="*/ 687003 h 687003"/>
              <a:gd name="connsiteX6" fmla="*/ 228999 w 458004"/>
              <a:gd name="connsiteY6" fmla="*/ 515255 h 687003"/>
              <a:gd name="connsiteX7" fmla="*/ 0 w 458004"/>
              <a:gd name="connsiteY7" fmla="*/ 515252 h 687003"/>
              <a:gd name="connsiteX8" fmla="*/ 114497 w 458004"/>
              <a:gd name="connsiteY8" fmla="*/ 343502 h 687003"/>
              <a:gd name="connsiteX9" fmla="*/ 0 w 458004"/>
              <a:gd name="connsiteY9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515255 h 687003"/>
              <a:gd name="connsiteX4" fmla="*/ 343502 w 458004"/>
              <a:gd name="connsiteY4" fmla="*/ 687003 h 687003"/>
              <a:gd name="connsiteX5" fmla="*/ 228999 w 458004"/>
              <a:gd name="connsiteY5" fmla="*/ 515255 h 687003"/>
              <a:gd name="connsiteX6" fmla="*/ 0 w 458004"/>
              <a:gd name="connsiteY6" fmla="*/ 515252 h 687003"/>
              <a:gd name="connsiteX7" fmla="*/ 114497 w 458004"/>
              <a:gd name="connsiteY7" fmla="*/ 343502 h 687003"/>
              <a:gd name="connsiteX8" fmla="*/ 0 w 458004"/>
              <a:gd name="connsiteY8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3502 w 343502"/>
              <a:gd name="connsiteY3" fmla="*/ 687003 h 687003"/>
              <a:gd name="connsiteX4" fmla="*/ 228999 w 343502"/>
              <a:gd name="connsiteY4" fmla="*/ 515255 h 687003"/>
              <a:gd name="connsiteX5" fmla="*/ 0 w 343502"/>
              <a:gd name="connsiteY5" fmla="*/ 515252 h 687003"/>
              <a:gd name="connsiteX6" fmla="*/ 114497 w 343502"/>
              <a:gd name="connsiteY6" fmla="*/ 343502 h 687003"/>
              <a:gd name="connsiteX7" fmla="*/ 0 w 343502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502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lnTo>
                  <a:pt x="343502" y="687003"/>
                </a:ln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gradFill flip="none" rotWithShape="1">
            <a:gsLst>
              <a:gs pos="61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22"/>
          <p:cNvSpPr>
            <a:spLocks noChangeArrowheads="1"/>
          </p:cNvSpPr>
          <p:nvPr/>
        </p:nvSpPr>
        <p:spPr bwMode="auto">
          <a:xfrm>
            <a:off x="4249643" y="4033998"/>
            <a:ext cx="307178" cy="6574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381000" y="434048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Jehoash, 798-782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655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7" grpId="0"/>
      <p:bldP spid="28" grpId="0" animBg="1"/>
      <p:bldP spid="29" grpId="0" animBg="1"/>
      <p:bldP spid="31" grpId="0"/>
      <p:bldP spid="32" grpId="0" animBg="1"/>
      <p:bldP spid="33" grpId="0"/>
      <p:bldP spid="35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51" grpId="0" animBg="1"/>
      <p:bldP spid="52" grpId="0"/>
      <p:bldP spid="46" grpId="0" animBg="1"/>
      <p:bldP spid="53" grpId="0"/>
      <p:bldP spid="54" grpId="0" animBg="1"/>
      <p:bldP spid="55" grpId="0" animBg="1"/>
      <p:bldP spid="45" grpId="0" animBg="1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2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120422" y="24923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159022" y="24288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4943141" y="1263895"/>
            <a:ext cx="404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Jehoshaphat, 871-847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562141" y="964700"/>
            <a:ext cx="303459" cy="963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4253492" y="1391692"/>
            <a:ext cx="304800" cy="2407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382471" y="1295400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Ahaziah, 853-852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249643" y="1633506"/>
            <a:ext cx="307178" cy="57629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" y="171397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852-841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4563420" y="1929148"/>
            <a:ext cx="303459" cy="40880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967630" y="1899836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Jehoram, 847-840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4249643" y="2209800"/>
            <a:ext cx="307178" cy="102094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81000" y="251013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Jehu, 841-814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1" name="Rectangle 31"/>
          <p:cNvSpPr>
            <a:spLocks noChangeArrowheads="1"/>
          </p:cNvSpPr>
          <p:nvPr/>
        </p:nvSpPr>
        <p:spPr bwMode="auto">
          <a:xfrm>
            <a:off x="4564856" y="2342051"/>
            <a:ext cx="303459" cy="9786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964376" y="220980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Azariah, 840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4560660" y="2438276"/>
            <a:ext cx="303459" cy="33786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4965776" y="2458280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Athaliah, 840-835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6" name="6-Point Star 57"/>
          <p:cNvSpPr/>
          <p:nvPr/>
        </p:nvSpPr>
        <p:spPr>
          <a:xfrm>
            <a:off x="4551848" y="5848961"/>
            <a:ext cx="343502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572506 w 687003"/>
              <a:gd name="connsiteY4" fmla="*/ 343502 h 687003"/>
              <a:gd name="connsiteX5" fmla="*/ 687003 w 687003"/>
              <a:gd name="connsiteY5" fmla="*/ 515252 h 687003"/>
              <a:gd name="connsiteX6" fmla="*/ 458004 w 687003"/>
              <a:gd name="connsiteY6" fmla="*/ 515255 h 687003"/>
              <a:gd name="connsiteX7" fmla="*/ 343502 w 687003"/>
              <a:gd name="connsiteY7" fmla="*/ 687003 h 687003"/>
              <a:gd name="connsiteX8" fmla="*/ 228999 w 687003"/>
              <a:gd name="connsiteY8" fmla="*/ 515255 h 687003"/>
              <a:gd name="connsiteX9" fmla="*/ 0 w 687003"/>
              <a:gd name="connsiteY9" fmla="*/ 515252 h 687003"/>
              <a:gd name="connsiteX10" fmla="*/ 114497 w 687003"/>
              <a:gd name="connsiteY10" fmla="*/ 343502 h 687003"/>
              <a:gd name="connsiteX11" fmla="*/ 0 w 687003"/>
              <a:gd name="connsiteY11" fmla="*/ 171751 h 687003"/>
              <a:gd name="connsiteX0" fmla="*/ 0 w 572506"/>
              <a:gd name="connsiteY0" fmla="*/ 171751 h 687003"/>
              <a:gd name="connsiteX1" fmla="*/ 228999 w 572506"/>
              <a:gd name="connsiteY1" fmla="*/ 171748 h 687003"/>
              <a:gd name="connsiteX2" fmla="*/ 343502 w 572506"/>
              <a:gd name="connsiteY2" fmla="*/ 0 h 687003"/>
              <a:gd name="connsiteX3" fmla="*/ 458004 w 572506"/>
              <a:gd name="connsiteY3" fmla="*/ 171748 h 687003"/>
              <a:gd name="connsiteX4" fmla="*/ 572506 w 572506"/>
              <a:gd name="connsiteY4" fmla="*/ 343502 h 687003"/>
              <a:gd name="connsiteX5" fmla="*/ 458004 w 572506"/>
              <a:gd name="connsiteY5" fmla="*/ 515255 h 687003"/>
              <a:gd name="connsiteX6" fmla="*/ 343502 w 572506"/>
              <a:gd name="connsiteY6" fmla="*/ 687003 h 687003"/>
              <a:gd name="connsiteX7" fmla="*/ 228999 w 572506"/>
              <a:gd name="connsiteY7" fmla="*/ 515255 h 687003"/>
              <a:gd name="connsiteX8" fmla="*/ 0 w 572506"/>
              <a:gd name="connsiteY8" fmla="*/ 515252 h 687003"/>
              <a:gd name="connsiteX9" fmla="*/ 114497 w 572506"/>
              <a:gd name="connsiteY9" fmla="*/ 343502 h 687003"/>
              <a:gd name="connsiteX10" fmla="*/ 0 w 572506"/>
              <a:gd name="connsiteY10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171748 h 687003"/>
              <a:gd name="connsiteX4" fmla="*/ 458004 w 458004"/>
              <a:gd name="connsiteY4" fmla="*/ 515255 h 687003"/>
              <a:gd name="connsiteX5" fmla="*/ 343502 w 458004"/>
              <a:gd name="connsiteY5" fmla="*/ 687003 h 687003"/>
              <a:gd name="connsiteX6" fmla="*/ 228999 w 458004"/>
              <a:gd name="connsiteY6" fmla="*/ 515255 h 687003"/>
              <a:gd name="connsiteX7" fmla="*/ 0 w 458004"/>
              <a:gd name="connsiteY7" fmla="*/ 515252 h 687003"/>
              <a:gd name="connsiteX8" fmla="*/ 114497 w 458004"/>
              <a:gd name="connsiteY8" fmla="*/ 343502 h 687003"/>
              <a:gd name="connsiteX9" fmla="*/ 0 w 458004"/>
              <a:gd name="connsiteY9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515255 h 687003"/>
              <a:gd name="connsiteX4" fmla="*/ 343502 w 458004"/>
              <a:gd name="connsiteY4" fmla="*/ 687003 h 687003"/>
              <a:gd name="connsiteX5" fmla="*/ 228999 w 458004"/>
              <a:gd name="connsiteY5" fmla="*/ 515255 h 687003"/>
              <a:gd name="connsiteX6" fmla="*/ 0 w 458004"/>
              <a:gd name="connsiteY6" fmla="*/ 515252 h 687003"/>
              <a:gd name="connsiteX7" fmla="*/ 114497 w 458004"/>
              <a:gd name="connsiteY7" fmla="*/ 343502 h 687003"/>
              <a:gd name="connsiteX8" fmla="*/ 0 w 458004"/>
              <a:gd name="connsiteY8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3502 w 343502"/>
              <a:gd name="connsiteY3" fmla="*/ 687003 h 687003"/>
              <a:gd name="connsiteX4" fmla="*/ 228999 w 343502"/>
              <a:gd name="connsiteY4" fmla="*/ 515255 h 687003"/>
              <a:gd name="connsiteX5" fmla="*/ 0 w 343502"/>
              <a:gd name="connsiteY5" fmla="*/ 515252 h 687003"/>
              <a:gd name="connsiteX6" fmla="*/ 114497 w 343502"/>
              <a:gd name="connsiteY6" fmla="*/ 343502 h 687003"/>
              <a:gd name="connsiteX7" fmla="*/ 0 w 343502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502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lnTo>
                  <a:pt x="343502" y="687003"/>
                </a:ln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2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7" grpId="0"/>
      <p:bldP spid="28" grpId="0" animBg="1"/>
      <p:bldP spid="29" grpId="0" animBg="1"/>
      <p:bldP spid="31" grpId="0"/>
      <p:bldP spid="32" grpId="0" animBg="1"/>
      <p:bldP spid="33" grpId="0"/>
      <p:bldP spid="35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Sam. 7:16 ~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your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(David)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 and your kingdom shall be established forever before you. Your throne shall be established forever.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9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0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241" y="762000"/>
            <a:ext cx="816655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Deut. 17:18-20 ~ </a:t>
            </a:r>
            <a:r>
              <a:rPr lang="en-US" sz="3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it shall be, when he sits on the throne of his kingdom, that he shall write for himself a copy of this law in a book, from </a:t>
            </a:r>
            <a:r>
              <a:rPr lang="en-US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before the priests, the Levites. </a:t>
            </a:r>
            <a:r>
              <a:rPr lang="en-US" sz="3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shall be with him, and he shall read it all the days of his life, that he may learn to fear the Lord his God </a:t>
            </a:r>
            <a:r>
              <a:rPr lang="en-US" sz="3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endParaRPr lang="en-US" sz="3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044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241" y="762000"/>
            <a:ext cx="816655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 to observe all the words of this law and these statutes, </a:t>
            </a:r>
            <a:r>
              <a:rPr lang="en-US" sz="3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his heart may not be lifted above his brethren, that he may not turn aside from the commandment to the right hand or </a:t>
            </a:r>
            <a:r>
              <a:rPr lang="en-US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left, and that he may prolong </a:t>
            </a:r>
            <a:r>
              <a:rPr lang="en-US" sz="3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days in his kingdom, he and his children in the midst of Israel.</a:t>
            </a:r>
            <a:endParaRPr lang="en-US" sz="3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87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608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Chron. 24:15 ~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Jehoiada grew old and was full of days, and he died; </a:t>
            </a:r>
            <a:r>
              <a:rPr lang="en-US" sz="3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hundred and thirty years old when he died.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6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2</a:t>
            </a:r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 kings 11-13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ings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ings">
      <a:majorFont>
        <a:latin typeface="MaidenWord"/>
        <a:ea typeface=""/>
        <a:cs typeface=""/>
      </a:majorFont>
      <a:minorFont>
        <a:latin typeface="MaidenWor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aidenWord" panose="000004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ings.potx" id="{66D17BD1-C6E7-4FF0-9D6D-56934ED5EE5B}" vid="{DE0AA5EA-81AB-4992-8BE1-95F5B3A4E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Kings</Template>
  <TotalTime>658</TotalTime>
  <Words>395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Mitzvah</vt:lpstr>
      <vt:lpstr>Arial Black</vt:lpstr>
      <vt:lpstr>MaidenWord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14</cp:revision>
  <dcterms:created xsi:type="dcterms:W3CDTF">2014-12-08T20:56:02Z</dcterms:created>
  <dcterms:modified xsi:type="dcterms:W3CDTF">2014-12-10T23:28:29Z</dcterms:modified>
</cp:coreProperties>
</file>